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2"/>
  </p:notesMasterIdLst>
  <p:handoutMasterIdLst>
    <p:handoutMasterId r:id="rId13"/>
  </p:handoutMasterIdLst>
  <p:sldIdLst>
    <p:sldId id="604" r:id="rId7"/>
    <p:sldId id="708" r:id="rId8"/>
    <p:sldId id="709" r:id="rId9"/>
    <p:sldId id="706" r:id="rId10"/>
    <p:sldId id="256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91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512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.utah.edu/~gustafso/s2012/2270/web-projects/Guckert-audio-compression-svd-mdct-MP3.pdf" TargetMode="External"/><Relationship Id="rId2" Type="http://schemas.openxmlformats.org/officeDocument/2006/relationships/hyperlink" Target="https://towardsdatascience.com/understanding-audio-data-fourier-transform-fft-spectrogram-and-speech-recognition-a4072d228520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cuFFT</a:t>
            </a:r>
            <a:r>
              <a:rPr lang="en-US" dirty="0"/>
              <a:t> for Audio/Signal Processing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340D8F-4427-6644-AA92-09D16CF6D8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Speech Recognition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A93E6-395D-AD41-9BAE-CB996C2475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72000" y="1426369"/>
            <a:ext cx="4572000" cy="2743200"/>
          </a:xfrm>
        </p:spPr>
        <p:txBody>
          <a:bodyPr anchor="ctr"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Read audio recording into program – this is time domain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Instead of typical audio amplitude over time, represent audio as spectrogram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Break down into smaller time frames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Transform data into the frequency domain, by applying an FFT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data can now be treated as an image recognition problem, compare to known </a:t>
            </a:r>
            <a:r>
              <a:rPr lang="en-US" dirty="0" err="1"/>
              <a:t>FFT’d</a:t>
            </a:r>
            <a:r>
              <a:rPr lang="en-US" dirty="0"/>
              <a:t> audio for words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9D70C94-4A39-324B-B29B-F35CF6D54318}"/>
              </a:ext>
            </a:extLst>
          </p:cNvPr>
          <p:cNvPicPr>
            <a:picLocks noGrp="1" noChangeAspect="1" noChangeArrowheads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" r="1667"/>
          <a:stretch>
            <a:fillRect/>
          </a:stretch>
        </p:blipFill>
        <p:spPr bwMode="auto">
          <a:xfrm>
            <a:off x="770021" y="1151361"/>
            <a:ext cx="3595723" cy="215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1D7AB7B-E722-AB40-AA39-CF521B8932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79" y="3486500"/>
            <a:ext cx="1739423" cy="87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8EC0E57-35CB-5E45-9798-5A8C52850910}"/>
              </a:ext>
            </a:extLst>
          </p:cNvPr>
          <p:cNvSpPr txBox="1"/>
          <p:nvPr/>
        </p:nvSpPr>
        <p:spPr>
          <a:xfrm>
            <a:off x="770021" y="3482525"/>
            <a:ext cx="4400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X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09CABD8-4201-8F4B-89AA-C93B6A0CD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053" y="3348241"/>
            <a:ext cx="2009196" cy="1151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5C9CF9F-FAB5-B44E-8788-1574A4FFE883}"/>
              </a:ext>
            </a:extLst>
          </p:cNvPr>
          <p:cNvSpPr txBox="1"/>
          <p:nvPr/>
        </p:nvSpPr>
        <p:spPr>
          <a:xfrm>
            <a:off x="4165308" y="4487276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4185918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315CA5-523C-EB4E-BA7C-86D552A338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FFT Audio Use Cases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0073441-B280-F942-8508-1A1E23AD14E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Audio compression – as part of the MP3 codec, removes unwanted signals [2]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FFT Spectral Analyzer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Analyze audio equipment such as amplifiers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Improve audio quality by smoothing signals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Modify signal bands to isolate sounds or to remove background noise</a:t>
            </a:r>
          </a:p>
        </p:txBody>
      </p:sp>
    </p:spTree>
    <p:extLst>
      <p:ext uri="{BB962C8B-B14F-4D97-AF65-F5344CB8AC3E}">
        <p14:creationId xmlns:p14="http://schemas.microsoft.com/office/powerpoint/2010/main" val="2984690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2020. </a:t>
            </a:r>
            <a:r>
              <a:rPr lang="en-US" dirty="0" err="1"/>
              <a:t>Kartiki</a:t>
            </a:r>
            <a:r>
              <a:rPr lang="en-US" dirty="0"/>
              <a:t> Chaudhary. Towards Data Science. Fourier Transform, FFT and Spectrogram features for a Speech Recognition System. Found at </a:t>
            </a:r>
            <a:r>
              <a:rPr lang="en-US" dirty="0">
                <a:hlinkClick r:id="rId2"/>
              </a:rPr>
              <a:t>https://towardsdatascience.com/understanding-audio-data-fourier-transform-fft-spectrogram-and-speech-recognition-a4072d228520</a:t>
            </a:r>
            <a:r>
              <a:rPr lang="en-US" dirty="0"/>
              <a:t>.</a:t>
            </a:r>
          </a:p>
          <a:p>
            <a:r>
              <a:rPr lang="en-US" dirty="0"/>
              <a:t>[2] 2012. </a:t>
            </a:r>
            <a:r>
              <a:rPr lang="en-US" dirty="0" err="1"/>
              <a:t>Guckert</a:t>
            </a:r>
            <a:r>
              <a:rPr lang="en-US" dirty="0"/>
              <a:t>. The Use of FFT and MDCT in MP3 Audio Compression. Found at </a:t>
            </a:r>
            <a:r>
              <a:rPr lang="en-US" dirty="0">
                <a:hlinkClick r:id="rId3"/>
              </a:rPr>
              <a:t>https://www.math.utah.edu/~gustafso/s2012/2270/web-projects/Guckert-audio-compression-svd-mdct-MP3.pdf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834</TotalTime>
  <Words>197</Words>
  <Application>Microsoft Macintosh PowerPoint</Application>
  <PresentationFormat>On-screen Show (16:9)</PresentationFormat>
  <Paragraphs>24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25</cp:revision>
  <dcterms:created xsi:type="dcterms:W3CDTF">2020-12-13T16:54:15Z</dcterms:created>
  <dcterms:modified xsi:type="dcterms:W3CDTF">2021-12-13T13:07:38Z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